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30"/>
  </p:notesMasterIdLst>
  <p:sldIdLst>
    <p:sldId id="277" r:id="rId4"/>
    <p:sldId id="257" r:id="rId5"/>
    <p:sldId id="260" r:id="rId6"/>
    <p:sldId id="278" r:id="rId7"/>
    <p:sldId id="279" r:id="rId8"/>
    <p:sldId id="280" r:id="rId9"/>
    <p:sldId id="281" r:id="rId10"/>
    <p:sldId id="282" r:id="rId11"/>
    <p:sldId id="283" r:id="rId12"/>
    <p:sldId id="261" r:id="rId13"/>
    <p:sldId id="258" r:id="rId14"/>
    <p:sldId id="259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75" r:id="rId23"/>
    <p:sldId id="276" r:id="rId24"/>
    <p:sldId id="269" r:id="rId25"/>
    <p:sldId id="270" r:id="rId26"/>
    <p:sldId id="271" r:id="rId27"/>
    <p:sldId id="272" r:id="rId28"/>
    <p:sldId id="273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15DBC6-3C46-49FD-9EC3-E627338F36B0}" v="11" dt="2021-11-05T15:25:12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9.fntdata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6.svg"/><Relationship Id="rId7" Type="http://schemas.openxmlformats.org/officeDocument/2006/relationships/image" Target="../media/image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32.svg"/><Relationship Id="rId5" Type="http://schemas.openxmlformats.org/officeDocument/2006/relationships/image" Target="../media/image28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3.png"/><Relationship Id="rId17" Type="http://schemas.openxmlformats.org/officeDocument/2006/relationships/image" Target="../media/image52.svg"/><Relationship Id="rId2" Type="http://schemas.openxmlformats.org/officeDocument/2006/relationships/image" Target="../media/image39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0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17" Type="http://schemas.openxmlformats.org/officeDocument/2006/relationships/image" Target="../media/image68.sv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5" Type="http://schemas.openxmlformats.org/officeDocument/2006/relationships/image" Target="../media/image6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dotnet/whats-new-in-fsharp-6/#thanks-and-acknowledgmen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DABDB7A-EC28-4739-83CD-BFBAD13D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columns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Announcemnet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Value prop 1</a:t>
            </a:r>
          </a:p>
          <a:p>
            <a:r>
              <a:rPr lang="en-US"/>
              <a:t>Value prop 2</a:t>
            </a:r>
          </a:p>
          <a:p>
            <a:r>
              <a:rPr lang="en-US"/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F#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Kathleen Dollard |&gt; @KathleenDollard</a:t>
            </a:r>
          </a:p>
          <a:p>
            <a:r>
              <a:rPr lang="en-US" dirty="0"/>
              <a:t>Don Syme |&gt; @dsymetweets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Kathleen is Loving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Comprehensions (List expressions)</a:t>
            </a:r>
          </a:p>
          <a:p>
            <a:r>
              <a:rPr lang="en-US" dirty="0"/>
              <a:t>General clean look (I now love indentation-aware syntax)</a:t>
            </a:r>
          </a:p>
          <a:p>
            <a:r>
              <a:rPr lang="en-US" dirty="0"/>
              <a:t>Type inference, succinctness</a:t>
            </a:r>
          </a:p>
          <a:p>
            <a:r>
              <a:rPr lang="en-US" dirty="0"/>
              <a:t>Loving discriminated unions (also options)</a:t>
            </a:r>
          </a:p>
          <a:p>
            <a:endParaRPr lang="en-US" dirty="0"/>
          </a:p>
          <a:p>
            <a:r>
              <a:rPr lang="en-US" dirty="0"/>
              <a:t>Still many things to improve!</a:t>
            </a:r>
          </a:p>
        </p:txBody>
      </p:sp>
    </p:spTree>
    <p:extLst>
      <p:ext uri="{BB962C8B-B14F-4D97-AF65-F5344CB8AC3E}">
        <p14:creationId xmlns:p14="http://schemas.microsoft.com/office/powerpoint/2010/main" val="3777970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Debugging!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shadowing on values shown in debugging</a:t>
            </a:r>
          </a:p>
        </p:txBody>
      </p:sp>
    </p:spTree>
    <p:extLst>
      <p:ext uri="{BB962C8B-B14F-4D97-AF65-F5344CB8AC3E}">
        <p14:creationId xmlns:p14="http://schemas.microsoft.com/office/powerpoint/2010/main" val="2594265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expr[</a:t>
            </a:r>
            <a:r>
              <a:rPr lang="en-US" dirty="0" err="1"/>
              <a:t>idx</a:t>
            </a:r>
            <a:r>
              <a:rPr lang="en-US" dirty="0"/>
              <a:t>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discuss why this matters</a:t>
            </a:r>
          </a:p>
          <a:p>
            <a:r>
              <a:rPr lang="en-US" dirty="0"/>
              <a:t>We lose people for no reason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“Making F# better by moving it towards it already was”</a:t>
            </a:r>
          </a:p>
          <a:p>
            <a:r>
              <a:rPr lang="en-US" dirty="0"/>
              <a:t>F# is moving to be even simpler</a:t>
            </a:r>
          </a:p>
          <a:p>
            <a:r>
              <a:rPr lang="en-US" dirty="0"/>
              <a:t>(C# is moving to somewhere different than it started, which is inherently complexifying)</a:t>
            </a:r>
          </a:p>
        </p:txBody>
      </p:sp>
    </p:spTree>
    <p:extLst>
      <p:ext uri="{BB962C8B-B14F-4D97-AF65-F5344CB8AC3E}">
        <p14:creationId xmlns:p14="http://schemas.microsoft.com/office/powerpoint/2010/main" val="3289324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{ .. 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discuss why this matters</a:t>
            </a:r>
          </a:p>
          <a:p>
            <a:r>
              <a:rPr lang="en-US" dirty="0"/>
              <a:t>Discuss design approach a little</a:t>
            </a:r>
          </a:p>
        </p:txBody>
      </p:sp>
    </p:spTree>
    <p:extLst>
      <p:ext uri="{BB962C8B-B14F-4D97-AF65-F5344CB8AC3E}">
        <p14:creationId xmlns:p14="http://schemas.microsoft.com/office/powerpoint/2010/main" val="2814108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FSharp.Core</a:t>
            </a:r>
            <a:r>
              <a:rPr lang="en-US" dirty="0"/>
              <a:t> examples (500)</a:t>
            </a:r>
          </a:p>
          <a:p>
            <a:r>
              <a:rPr lang="en-US" dirty="0"/>
              <a:t>docs.microsoft.com/dotnet/</a:t>
            </a:r>
            <a:r>
              <a:rPr lang="en-US" dirty="0" err="1"/>
              <a:t>fsharp</a:t>
            </a:r>
            <a:r>
              <a:rPr lang="en-US" dirty="0"/>
              <a:t>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Call to action. </a:t>
            </a:r>
            <a:r>
              <a:rPr lang="en-US" dirty="0" err="1"/>
              <a:t>Stackoverflow</a:t>
            </a:r>
            <a:r>
              <a:rPr lang="en-US" dirty="0"/>
              <a:t> is becoming a problem for us</a:t>
            </a:r>
          </a:p>
        </p:txBody>
      </p:sp>
    </p:spTree>
    <p:extLst>
      <p:ext uri="{BB962C8B-B14F-4D97-AF65-F5344CB8AC3E}">
        <p14:creationId xmlns:p14="http://schemas.microsoft.com/office/powerpoint/2010/main" val="2800121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Huge thank you to 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FSharp.Core</a:t>
            </a:r>
            <a:r>
              <a:rPr lang="en-US" dirty="0"/>
              <a:t> examples (500)</a:t>
            </a:r>
          </a:p>
          <a:p>
            <a:r>
              <a:rPr lang="en-US" dirty="0"/>
              <a:t>docs.microsoft.com/dotnet/</a:t>
            </a:r>
            <a:r>
              <a:rPr lang="en-US" dirty="0" err="1"/>
              <a:t>fsharp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https://devblogs.microsoft.com/dotnet/whats-new-in-fsharp-6/#thanks-and-acknowledgments</a:t>
            </a:r>
            <a:endParaRPr lang="en-US" dirty="0"/>
          </a:p>
          <a:p>
            <a:endParaRPr lang="en-US" dirty="0"/>
          </a:p>
          <a:p>
            <a:r>
              <a:rPr lang="en-US" dirty="0"/>
              <a:t>Mention general improvements in .NET </a:t>
            </a:r>
          </a:p>
          <a:p>
            <a:r>
              <a:rPr lang="en-US" dirty="0"/>
              <a:t>Mention general improvements in Visual Studio </a:t>
            </a:r>
          </a:p>
        </p:txBody>
      </p:sp>
    </p:spTree>
    <p:extLst>
      <p:ext uri="{BB962C8B-B14F-4D97-AF65-F5344CB8AC3E}">
        <p14:creationId xmlns:p14="http://schemas.microsoft.com/office/powerpoint/2010/main" val="363278255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234</Words>
  <Application>Microsoft Office PowerPoint</Application>
  <PresentationFormat>Widescreen</PresentationFormat>
  <Paragraphs>48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Open Sans</vt:lpstr>
      <vt:lpstr>Calibri</vt:lpstr>
      <vt:lpstr>Consolas</vt:lpstr>
      <vt:lpstr>Arial</vt:lpstr>
      <vt:lpstr>1_Office Theme</vt:lpstr>
      <vt:lpstr>3_Office Theme</vt:lpstr>
      <vt:lpstr>2_Office Theme</vt:lpstr>
      <vt:lpstr>PowerPoint Presentation</vt:lpstr>
      <vt:lpstr>What’s new in F# 6</vt:lpstr>
      <vt:lpstr>What is F#</vt:lpstr>
      <vt:lpstr>What Kathleen is Loving</vt:lpstr>
      <vt:lpstr>Pipeline Debugging!</vt:lpstr>
      <vt:lpstr>expr[idx]</vt:lpstr>
      <vt:lpstr>task { .. }</vt:lpstr>
      <vt:lpstr>Doc improvements</vt:lpstr>
      <vt:lpstr>Huge thank you to contributors</vt:lpstr>
      <vt:lpstr>Two columns of content</vt:lpstr>
      <vt:lpstr>Demo</vt:lpstr>
      <vt:lpstr>Code Sample</vt:lpstr>
      <vt:lpstr>Announcemnet</vt:lpstr>
      <vt:lpstr>Thanks for joining!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Don Syme</cp:lastModifiedBy>
  <cp:revision>5</cp:revision>
  <dcterms:created xsi:type="dcterms:W3CDTF">2020-08-18T20:47:27Z</dcterms:created>
  <dcterms:modified xsi:type="dcterms:W3CDTF">2021-11-10T10:57:34Z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